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57" r:id="rId5"/>
    <p:sldId id="264" r:id="rId6"/>
    <p:sldId id="263" r:id="rId7"/>
    <p:sldId id="260" r:id="rId8"/>
    <p:sldId id="265" r:id="rId9"/>
    <p:sldId id="266" r:id="rId10"/>
    <p:sldId id="258" r:id="rId11"/>
    <p:sldId id="267" r:id="rId12"/>
    <p:sldId id="268" r:id="rId13"/>
    <p:sldId id="25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ge, Laurent O" userId="0847016d-8f12-47a8-8287-c6b902ac3c4b" providerId="ADAL" clId="{3B73C92E-E3EF-440D-AD91-6D5E59AB21E4}"/>
    <pc:docChg chg="modSld">
      <pc:chgData name="Roberge, Laurent O" userId="0847016d-8f12-47a8-8287-c6b902ac3c4b" providerId="ADAL" clId="{3B73C92E-E3EF-440D-AD91-6D5E59AB21E4}" dt="2024-11-05T20:50:00.216" v="3" actId="1037"/>
      <pc:docMkLst>
        <pc:docMk/>
      </pc:docMkLst>
      <pc:sldChg chg="modSp mod">
        <pc:chgData name="Roberge, Laurent O" userId="0847016d-8f12-47a8-8287-c6b902ac3c4b" providerId="ADAL" clId="{3B73C92E-E3EF-440D-AD91-6D5E59AB21E4}" dt="2024-11-05T20:50:00.216" v="3" actId="1037"/>
        <pc:sldMkLst>
          <pc:docMk/>
          <pc:sldMk cId="2689062389" sldId="259"/>
        </pc:sldMkLst>
        <pc:spChg chg="mod">
          <ac:chgData name="Roberge, Laurent O" userId="0847016d-8f12-47a8-8287-c6b902ac3c4b" providerId="ADAL" clId="{3B73C92E-E3EF-440D-AD91-6D5E59AB21E4}" dt="2024-11-05T20:50:00.216" v="3" actId="1037"/>
          <ac:spMkLst>
            <pc:docMk/>
            <pc:sldMk cId="2689062389" sldId="259"/>
            <ac:spMk id="42" creationId="{551BE608-7312-6686-C301-E6D47B497D8E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81590-5B7D-9DEB-0A7C-B4121D9E13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941EAF-DDB6-14FE-0F19-77F23DAC00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B34736-31A4-7001-FB45-1DE6E5CB1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72CE99-5019-6FE4-2270-5010B6B85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7EE4B-FADD-02C9-B8CA-81A322604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463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4A218-05EC-9D94-D439-82703F36BA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970A73-9977-B94A-7803-22AF94C3C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A7DF4-019B-1E7A-CC36-62FA760E8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E239F8-96FE-44ED-2DCD-52CD13BCE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38BAA-9F07-DCAE-603A-A9C72052C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382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8CEB380-5EEE-C1CF-5BF3-52888EC04C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3CA6C2-CCD7-0B5B-9B5A-F8DF3BF5DA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924084-269F-5F4F-FDAB-6BADD2737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963EA-05B3-50A5-9A5F-44F0CDE40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E19103-0450-2C41-6412-64D408146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35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848D8-FAA9-3717-300C-8244B6F80C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0A8C5-8519-388E-80CC-56E60E70C6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DC551-6816-3D1C-5244-78EE6E58B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51FC07-D320-8671-11EE-99AD46498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E7E68-F9A9-2150-1DEB-C5592EBE8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9276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4A6C3-4680-1E8B-7656-99736F323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3FB438-683C-0EE4-10CE-1344978304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81843A-6EB1-D8BD-C59C-9303F18E6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461AF2-C3F0-AD68-E7F4-B219B6384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CC583-83BB-F2DB-6093-4A8899A43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9553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EDDED-5388-0378-9365-F846DA515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B08E2-7BAD-C167-DFC0-03ECB309EA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9D85BF-C61D-F57F-A351-678A3E3938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20E5E0-AF7B-9AEB-AC31-E03F00681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EFDE47-2CFD-7655-A808-4BF366AA7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8F2B3-6BCE-21E0-D85C-2B2CDE73C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678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0CA5B-6D73-2D72-3C0E-6CCD18B156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1B1384-15D6-A452-2D49-B4DCB8FE0E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DFF816-FEB1-82C9-96D3-F04B80BDFD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511E0A-EBEA-6A0C-E742-2E3A20DBE8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002F4C-861A-BBAA-08E0-9BA03F88B3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F92C52-E972-88C3-EDDE-A3AF4641F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D760E9F-E601-882C-03F8-6E7B891EB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09E832-13A6-422D-DCA9-565AEDB28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43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93A79F-8F1F-9B67-21EF-AE1E1D9C8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220178-E035-509F-3190-0DC18F4F9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039034D-33F4-A550-B1A8-77CDF0598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D28C36-4A87-8E50-D17E-793209D673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836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68CCE6-B502-A54D-E68C-59A70E62E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0255329-9C19-B67F-73F2-EC0725B889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8E27BA-B710-3A73-849F-0BC29E2CF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787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A8F3-3BA4-7CF7-B4E2-56528316F1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E628C-4623-9526-AEDC-6ABEF52449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ABF97E-E392-7C47-DD26-6BB4982002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3BA3D8-77C6-8870-D289-756B847A9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DC3BDF-E4BC-0EF1-9BFE-B36365365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5F8A8B-B174-A6A8-246F-CD91AB089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41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F4EA9-9EDC-B0B8-0FE7-9CC156E60E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009452A-C150-450B-9830-FF734E8661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DAC21-2253-D598-59FE-CDC56787A7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4ED0BF-B9F6-8E5B-8673-6E77DDD77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0FA58F-3EFC-FC92-1DC6-AC3D5F9DA3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78E338-3A37-895C-874A-CBF77889B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88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E8C730-911E-CF36-28B9-BA49A8DAC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BF71D5-97B6-C3E4-3A6D-D74FAC975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A92EC0-9B26-51EA-EF99-F53A0909FE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7FB2CB-34EB-479D-9784-996A0181D7C2}" type="datetimeFigureOut">
              <a:rPr lang="en-US" smtClean="0"/>
              <a:t>11/5/2024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A649A1-6FEE-5994-9B83-9DAFD5F08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9938B9-7C4D-0856-3618-30D4DB9BE5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6E3257C-CA0B-4B74-BED3-85ABE286CA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5533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CC4C9A67-8BB7-AD8B-A0D4-24FAB7543111}"/>
              </a:ext>
            </a:extLst>
          </p:cNvPr>
          <p:cNvGrpSpPr/>
          <p:nvPr/>
        </p:nvGrpSpPr>
        <p:grpSpPr>
          <a:xfrm>
            <a:off x="1955754" y="1778054"/>
            <a:ext cx="8280490" cy="5079946"/>
            <a:chOff x="1955754" y="1778054"/>
            <a:chExt cx="8280490" cy="50799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338C8E6-54E9-385B-9E4F-A3BF6135BF27}"/>
                </a:ext>
              </a:extLst>
            </p:cNvPr>
            <p:cNvSpPr/>
            <p:nvPr/>
          </p:nvSpPr>
          <p:spPr>
            <a:xfrm>
              <a:off x="1955754" y="1778054"/>
              <a:ext cx="8280489" cy="50799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 descr="A video game screen with a square object&#10;&#10;Description automatically generated">
              <a:extLst>
                <a:ext uri="{FF2B5EF4-FFF2-40B4-BE49-F238E27FC236}">
                  <a16:creationId xmlns:a16="http://schemas.microsoft.com/office/drawing/2014/main" id="{783F8A94-E5EF-18BA-990F-093656172B8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03" t="53424" r="40924" b="25140"/>
            <a:stretch/>
          </p:blipFill>
          <p:spPr>
            <a:xfrm>
              <a:off x="1955755" y="1778054"/>
              <a:ext cx="8280489" cy="5079946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FABC1B-A3BF-F9BE-BB34-A35C8823DF36}"/>
              </a:ext>
            </a:extLst>
          </p:cNvPr>
          <p:cNvSpPr txBox="1"/>
          <p:nvPr/>
        </p:nvSpPr>
        <p:spPr>
          <a:xfrm>
            <a:off x="0" y="0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tLS</a:t>
            </a:r>
            <a:r>
              <a:rPr lang="en-US" dirty="0"/>
              <a:t>: 1e3</a:t>
            </a:r>
          </a:p>
        </p:txBody>
      </p:sp>
    </p:spTree>
    <p:extLst>
      <p:ext uri="{BB962C8B-B14F-4D97-AF65-F5344CB8AC3E}">
        <p14:creationId xmlns:p14="http://schemas.microsoft.com/office/powerpoint/2010/main" val="3579582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341C5C-C33B-B79C-29D6-702802E399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A9A2B57-4D81-EE55-B059-3B8ABC191623}"/>
              </a:ext>
            </a:extLst>
          </p:cNvPr>
          <p:cNvGrpSpPr/>
          <p:nvPr/>
        </p:nvGrpSpPr>
        <p:grpSpPr>
          <a:xfrm>
            <a:off x="-2092064" y="-2430747"/>
            <a:ext cx="16376126" cy="9288747"/>
            <a:chOff x="-2092064" y="-2430747"/>
            <a:chExt cx="16376126" cy="928874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2378A4-00E8-83FD-8270-A83160C168FB}"/>
                </a:ext>
              </a:extLst>
            </p:cNvPr>
            <p:cNvSpPr/>
            <p:nvPr/>
          </p:nvSpPr>
          <p:spPr>
            <a:xfrm>
              <a:off x="-2092064" y="-2430747"/>
              <a:ext cx="16376125" cy="92887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 descr="A green and orange square in the dark&#10;&#10;Description automatically generated">
              <a:extLst>
                <a:ext uri="{FF2B5EF4-FFF2-40B4-BE49-F238E27FC236}">
                  <a16:creationId xmlns:a16="http://schemas.microsoft.com/office/drawing/2014/main" id="{03C240E3-BC99-4F7E-8E1A-5C583A74A0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376" t="35664" r="32277" b="25140"/>
            <a:stretch/>
          </p:blipFill>
          <p:spPr>
            <a:xfrm>
              <a:off x="-2092062" y="-2430746"/>
              <a:ext cx="16376124" cy="9288746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51D4804-7AC6-49EA-BF1B-A6033DC2757E}"/>
              </a:ext>
            </a:extLst>
          </p:cNvPr>
          <p:cNvSpPr txBox="1"/>
          <p:nvPr/>
        </p:nvSpPr>
        <p:spPr>
          <a:xfrm>
            <a:off x="0" y="0"/>
            <a:ext cx="71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DA: 4</a:t>
            </a:r>
          </a:p>
        </p:txBody>
      </p:sp>
    </p:spTree>
    <p:extLst>
      <p:ext uri="{BB962C8B-B14F-4D97-AF65-F5344CB8AC3E}">
        <p14:creationId xmlns:p14="http://schemas.microsoft.com/office/powerpoint/2010/main" val="28204838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FC91FB-0468-59D6-0676-6083FE2DBE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8BA440A-ED5E-3940-FD3C-F7F59CDF5719}"/>
              </a:ext>
            </a:extLst>
          </p:cNvPr>
          <p:cNvGrpSpPr/>
          <p:nvPr/>
        </p:nvGrpSpPr>
        <p:grpSpPr>
          <a:xfrm>
            <a:off x="-2092064" y="-2430747"/>
            <a:ext cx="16376125" cy="9288747"/>
            <a:chOff x="-2092064" y="-2430747"/>
            <a:chExt cx="16376125" cy="928874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2EAD037B-6D2C-C3F9-2AE8-79FD281F5C7E}"/>
                </a:ext>
              </a:extLst>
            </p:cNvPr>
            <p:cNvSpPr/>
            <p:nvPr/>
          </p:nvSpPr>
          <p:spPr>
            <a:xfrm>
              <a:off x="-2092064" y="-2430747"/>
              <a:ext cx="16376125" cy="92887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" name="Picture 1" descr="A video game screen with a square object&#10;&#10;Description automatically generated">
              <a:extLst>
                <a:ext uri="{FF2B5EF4-FFF2-40B4-BE49-F238E27FC236}">
                  <a16:creationId xmlns:a16="http://schemas.microsoft.com/office/drawing/2014/main" id="{46310E0B-2902-C26E-324D-EAF77A811B1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376" t="35664" r="32277" b="25140"/>
            <a:stretch/>
          </p:blipFill>
          <p:spPr>
            <a:xfrm>
              <a:off x="-2092063" y="-2430746"/>
              <a:ext cx="16376124" cy="9288746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87348D36-4E9D-F1A7-01B9-4F7E81B7D85B}"/>
              </a:ext>
            </a:extLst>
          </p:cNvPr>
          <p:cNvSpPr txBox="1"/>
          <p:nvPr/>
        </p:nvSpPr>
        <p:spPr>
          <a:xfrm>
            <a:off x="0" y="0"/>
            <a:ext cx="834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DA: 25</a:t>
            </a:r>
          </a:p>
        </p:txBody>
      </p:sp>
    </p:spTree>
    <p:extLst>
      <p:ext uri="{BB962C8B-B14F-4D97-AF65-F5344CB8AC3E}">
        <p14:creationId xmlns:p14="http://schemas.microsoft.com/office/powerpoint/2010/main" val="11038989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F2C58-DA0F-BDCD-5A6A-69207B668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A9368392-E43A-2263-28F9-9DF91A1C5A7E}"/>
              </a:ext>
            </a:extLst>
          </p:cNvPr>
          <p:cNvGrpSpPr/>
          <p:nvPr/>
        </p:nvGrpSpPr>
        <p:grpSpPr>
          <a:xfrm>
            <a:off x="-2092064" y="-2430747"/>
            <a:ext cx="16376126" cy="9288747"/>
            <a:chOff x="-2092064" y="-2430747"/>
            <a:chExt cx="16376126" cy="928874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C1D6A7D-6AC9-BA07-3F86-21FB183C7301}"/>
                </a:ext>
              </a:extLst>
            </p:cNvPr>
            <p:cNvSpPr/>
            <p:nvPr/>
          </p:nvSpPr>
          <p:spPr>
            <a:xfrm>
              <a:off x="-2092064" y="-2430747"/>
              <a:ext cx="16376125" cy="92887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A computer generated image of a mountain range&#10;&#10;Description automatically generated">
              <a:extLst>
                <a:ext uri="{FF2B5EF4-FFF2-40B4-BE49-F238E27FC236}">
                  <a16:creationId xmlns:a16="http://schemas.microsoft.com/office/drawing/2014/main" id="{E0582DE5-0852-51D0-A75E-9E4B0117DDD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376" t="35664" r="32277" b="25140"/>
            <a:stretch/>
          </p:blipFill>
          <p:spPr>
            <a:xfrm>
              <a:off x="-2092062" y="-2430746"/>
              <a:ext cx="16376124" cy="9288746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A6A3FDC5-A2A3-8BBF-A6EA-5C23F7819406}"/>
              </a:ext>
            </a:extLst>
          </p:cNvPr>
          <p:cNvSpPr txBox="1"/>
          <p:nvPr/>
        </p:nvSpPr>
        <p:spPr>
          <a:xfrm>
            <a:off x="0" y="0"/>
            <a:ext cx="710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DA: 4</a:t>
            </a:r>
          </a:p>
        </p:txBody>
      </p:sp>
    </p:spTree>
    <p:extLst>
      <p:ext uri="{BB962C8B-B14F-4D97-AF65-F5344CB8AC3E}">
        <p14:creationId xmlns:p14="http://schemas.microsoft.com/office/powerpoint/2010/main" val="30855173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C11030-AB55-0A33-9192-239AFF192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69947D5-1D9E-E337-4DD4-0A5ED8BF2221}"/>
              </a:ext>
            </a:extLst>
          </p:cNvPr>
          <p:cNvSpPr txBox="1"/>
          <p:nvPr/>
        </p:nvSpPr>
        <p:spPr>
          <a:xfrm>
            <a:off x="0" y="0"/>
            <a:ext cx="1192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Colourbar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AC54F27-F765-6DDF-63A7-4B99DEF9A255}"/>
              </a:ext>
            </a:extLst>
          </p:cNvPr>
          <p:cNvGrpSpPr/>
          <p:nvPr/>
        </p:nvGrpSpPr>
        <p:grpSpPr>
          <a:xfrm>
            <a:off x="5368702" y="1766007"/>
            <a:ext cx="1260157" cy="2589620"/>
            <a:chOff x="5368702" y="1766007"/>
            <a:chExt cx="1260157" cy="258962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5FA09C61-F867-96CC-06B1-879DCDEF9796}"/>
                </a:ext>
              </a:extLst>
            </p:cNvPr>
            <p:cNvSpPr/>
            <p:nvPr/>
          </p:nvSpPr>
          <p:spPr>
            <a:xfrm>
              <a:off x="5368702" y="1766007"/>
              <a:ext cx="1260157" cy="25896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Picture 4" descr="A computer generated image of a mountain range&#10;&#10;Description automatically generated">
              <a:extLst>
                <a:ext uri="{FF2B5EF4-FFF2-40B4-BE49-F238E27FC236}">
                  <a16:creationId xmlns:a16="http://schemas.microsoft.com/office/drawing/2014/main" id="{CA6E0CF9-566B-E6E5-43F1-490B4AC24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9925" t="-631" r="1" b="63612"/>
            <a:stretch/>
          </p:blipFill>
          <p:spPr>
            <a:xfrm>
              <a:off x="5368703" y="1928389"/>
              <a:ext cx="1260156" cy="2368666"/>
            </a:xfrm>
            <a:prstGeom prst="rect">
              <a:avLst/>
            </a:prstGeom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5569418-834F-64F4-517E-6ED8BF1DABE0}"/>
                </a:ext>
              </a:extLst>
            </p:cNvPr>
            <p:cNvSpPr txBox="1"/>
            <p:nvPr/>
          </p:nvSpPr>
          <p:spPr>
            <a:xfrm>
              <a:off x="5536240" y="1766007"/>
              <a:ext cx="969380" cy="258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3300"/>
                </a:lnSpc>
              </a:pPr>
              <a:r>
                <a:rPr lang="en-US" dirty="0"/>
                <a:t>-1,000</a:t>
              </a:r>
              <a:br>
                <a:rPr lang="en-US" dirty="0"/>
              </a:br>
              <a:r>
                <a:rPr lang="en-US" dirty="0"/>
                <a:t>-800</a:t>
              </a:r>
              <a:br>
                <a:rPr lang="en-US" dirty="0"/>
              </a:br>
              <a:r>
                <a:rPr lang="en-US" dirty="0"/>
                <a:t>-600</a:t>
              </a:r>
              <a:br>
                <a:rPr lang="en-US" dirty="0"/>
              </a:br>
              <a:r>
                <a:rPr lang="en-US" dirty="0"/>
                <a:t>-400</a:t>
              </a:r>
              <a:br>
                <a:rPr lang="en-US" dirty="0"/>
              </a:br>
              <a:r>
                <a:rPr lang="en-US" dirty="0"/>
                <a:t>-200</a:t>
              </a:r>
              <a:br>
                <a:rPr lang="en-US" dirty="0"/>
              </a:br>
              <a:r>
                <a:rPr lang="en-US" dirty="0"/>
                <a:t>-0</a:t>
              </a:r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0E123352-5A95-F41B-0188-F6012E7E29FA}"/>
                </a:ext>
              </a:extLst>
            </p:cNvPr>
            <p:cNvSpPr/>
            <p:nvPr/>
          </p:nvSpPr>
          <p:spPr>
            <a:xfrm>
              <a:off x="5504338" y="2066561"/>
              <a:ext cx="158750" cy="2110152"/>
            </a:xfrm>
            <a:prstGeom prst="rect">
              <a:avLst/>
            </a:prstGeom>
            <a:noFill/>
            <a:ln w="63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51BE608-7312-6686-C301-E6D47B497D8E}"/>
                </a:ext>
              </a:extLst>
            </p:cNvPr>
            <p:cNvSpPr txBox="1"/>
            <p:nvPr/>
          </p:nvSpPr>
          <p:spPr>
            <a:xfrm rot="16200000">
              <a:off x="5704468" y="2876151"/>
              <a:ext cx="14251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Elevation (m)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9062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E8DDC0-419A-0CF8-85DD-11FDFD6C9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1672F67-A109-85C3-B37A-114BE30BBBBC}"/>
              </a:ext>
            </a:extLst>
          </p:cNvPr>
          <p:cNvGrpSpPr/>
          <p:nvPr/>
        </p:nvGrpSpPr>
        <p:grpSpPr>
          <a:xfrm>
            <a:off x="1955754" y="1778054"/>
            <a:ext cx="8280490" cy="5079946"/>
            <a:chOff x="1955754" y="1778054"/>
            <a:chExt cx="8280490" cy="50799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102ECE6-E170-14AD-D063-0288E28AD4DE}"/>
                </a:ext>
              </a:extLst>
            </p:cNvPr>
            <p:cNvSpPr/>
            <p:nvPr/>
          </p:nvSpPr>
          <p:spPr>
            <a:xfrm>
              <a:off x="1955754" y="1778054"/>
              <a:ext cx="8280489" cy="50799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14" descr="A pixelated image of a square with a black background&#10;&#10;Description automatically generated">
              <a:extLst>
                <a:ext uri="{FF2B5EF4-FFF2-40B4-BE49-F238E27FC236}">
                  <a16:creationId xmlns:a16="http://schemas.microsoft.com/office/drawing/2014/main" id="{62BCAB97-38E7-891B-473A-7ED846388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03" t="53424" r="40924" b="25140"/>
            <a:stretch/>
          </p:blipFill>
          <p:spPr>
            <a:xfrm>
              <a:off x="1955755" y="1778054"/>
              <a:ext cx="8280489" cy="5079946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7C61C5CC-F28D-7232-D4FA-43686E2379F8}"/>
              </a:ext>
            </a:extLst>
          </p:cNvPr>
          <p:cNvSpPr txBox="1"/>
          <p:nvPr/>
        </p:nvSpPr>
        <p:spPr>
          <a:xfrm>
            <a:off x="0" y="0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tLS</a:t>
            </a:r>
            <a:r>
              <a:rPr lang="en-US" dirty="0"/>
              <a:t>: 1e5</a:t>
            </a:r>
          </a:p>
        </p:txBody>
      </p:sp>
    </p:spTree>
    <p:extLst>
      <p:ext uri="{BB962C8B-B14F-4D97-AF65-F5344CB8AC3E}">
        <p14:creationId xmlns:p14="http://schemas.microsoft.com/office/powerpoint/2010/main" val="831264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DFED5A-1045-87DD-7EFD-D1358D326C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F49CD18-B8E9-E1E3-3340-F229D748E027}"/>
              </a:ext>
            </a:extLst>
          </p:cNvPr>
          <p:cNvGrpSpPr/>
          <p:nvPr/>
        </p:nvGrpSpPr>
        <p:grpSpPr>
          <a:xfrm>
            <a:off x="1955754" y="1778054"/>
            <a:ext cx="8280490" cy="5079946"/>
            <a:chOff x="1955754" y="1778054"/>
            <a:chExt cx="8280490" cy="5079946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C41A5E4A-6371-FA34-A8B2-2DA3294756A3}"/>
                </a:ext>
              </a:extLst>
            </p:cNvPr>
            <p:cNvSpPr/>
            <p:nvPr/>
          </p:nvSpPr>
          <p:spPr>
            <a:xfrm>
              <a:off x="1955754" y="1778054"/>
              <a:ext cx="8280489" cy="50799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 descr="A pixelated square with green and brown colors&#10;&#10;Description automatically generated with medium confidence">
              <a:extLst>
                <a:ext uri="{FF2B5EF4-FFF2-40B4-BE49-F238E27FC236}">
                  <a16:creationId xmlns:a16="http://schemas.microsoft.com/office/drawing/2014/main" id="{AC90DFC5-FD01-DBFB-F0BD-FE319352F63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03" t="53424" r="40924" b="25140"/>
            <a:stretch/>
          </p:blipFill>
          <p:spPr>
            <a:xfrm>
              <a:off x="1955755" y="1778054"/>
              <a:ext cx="8280489" cy="5079946"/>
            </a:xfrm>
            <a:prstGeom prst="rect">
              <a:avLst/>
            </a:prstGeom>
          </p:spPr>
        </p:pic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17A95A95-9479-18AA-38B3-22638186C6B6}"/>
              </a:ext>
            </a:extLst>
          </p:cNvPr>
          <p:cNvSpPr txBox="1"/>
          <p:nvPr/>
        </p:nvSpPr>
        <p:spPr>
          <a:xfrm>
            <a:off x="0" y="0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tLS</a:t>
            </a:r>
            <a:r>
              <a:rPr lang="en-US" dirty="0"/>
              <a:t>: 1e7</a:t>
            </a:r>
          </a:p>
        </p:txBody>
      </p:sp>
    </p:spTree>
    <p:extLst>
      <p:ext uri="{BB962C8B-B14F-4D97-AF65-F5344CB8AC3E}">
        <p14:creationId xmlns:p14="http://schemas.microsoft.com/office/powerpoint/2010/main" val="2447284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CF462-99B8-5E52-58EE-A5D6871C2E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06141D7-FD1E-BE33-41F6-558DB7EF1ED6}"/>
              </a:ext>
            </a:extLst>
          </p:cNvPr>
          <p:cNvGrpSpPr/>
          <p:nvPr/>
        </p:nvGrpSpPr>
        <p:grpSpPr>
          <a:xfrm>
            <a:off x="1971675" y="933450"/>
            <a:ext cx="8248650" cy="5924550"/>
            <a:chOff x="1971675" y="933450"/>
            <a:chExt cx="8248650" cy="59245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CA25178-1668-9D3F-B0D2-9351EC9DC824}"/>
                </a:ext>
              </a:extLst>
            </p:cNvPr>
            <p:cNvSpPr/>
            <p:nvPr/>
          </p:nvSpPr>
          <p:spPr>
            <a:xfrm>
              <a:off x="1971675" y="933450"/>
              <a:ext cx="8248650" cy="59245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A video game screen with a square object&#10;&#10;Description automatically generated">
              <a:extLst>
                <a:ext uri="{FF2B5EF4-FFF2-40B4-BE49-F238E27FC236}">
                  <a16:creationId xmlns:a16="http://schemas.microsoft.com/office/drawing/2014/main" id="{1A8973DB-474C-1468-EB28-ECF558B58C3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52" t="49860" r="40945" b="25140"/>
            <a:stretch/>
          </p:blipFill>
          <p:spPr>
            <a:xfrm>
              <a:off x="1971675" y="933450"/>
              <a:ext cx="8248650" cy="592455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BE2FE98-378B-718E-2F89-8DD8BC946617}"/>
              </a:ext>
            </a:extLst>
          </p:cNvPr>
          <p:cNvSpPr txBox="1"/>
          <p:nvPr/>
        </p:nvSpPr>
        <p:spPr>
          <a:xfrm>
            <a:off x="0" y="0"/>
            <a:ext cx="552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V: S</a:t>
            </a:r>
          </a:p>
        </p:txBody>
      </p:sp>
    </p:spTree>
    <p:extLst>
      <p:ext uri="{BB962C8B-B14F-4D97-AF65-F5344CB8AC3E}">
        <p14:creationId xmlns:p14="http://schemas.microsoft.com/office/powerpoint/2010/main" val="4052140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C37C67-7D2F-8101-C98A-C9C42C979D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E833AF7-895E-1F74-191E-C3FA46CDB4B2}"/>
              </a:ext>
            </a:extLst>
          </p:cNvPr>
          <p:cNvGrpSpPr/>
          <p:nvPr/>
        </p:nvGrpSpPr>
        <p:grpSpPr>
          <a:xfrm>
            <a:off x="1971675" y="933450"/>
            <a:ext cx="8248650" cy="5924550"/>
            <a:chOff x="1971675" y="933450"/>
            <a:chExt cx="8248650" cy="59245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F319757-BD76-B840-54C3-4B13ABEB1ABC}"/>
                </a:ext>
              </a:extLst>
            </p:cNvPr>
            <p:cNvSpPr/>
            <p:nvPr/>
          </p:nvSpPr>
          <p:spPr>
            <a:xfrm>
              <a:off x="1971675" y="933450"/>
              <a:ext cx="8248650" cy="59245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 descr="A video game screen with a square object&#10;&#10;Description automatically generated">
              <a:extLst>
                <a:ext uri="{FF2B5EF4-FFF2-40B4-BE49-F238E27FC236}">
                  <a16:creationId xmlns:a16="http://schemas.microsoft.com/office/drawing/2014/main" id="{7D10F0F3-A9FC-CFCA-8180-C1406401B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50" t="49860" r="40946" b="25140"/>
            <a:stretch/>
          </p:blipFill>
          <p:spPr>
            <a:xfrm>
              <a:off x="1971675" y="933450"/>
              <a:ext cx="8248650" cy="592455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C696371A-9A75-027F-45C6-71BBC0324F92}"/>
              </a:ext>
            </a:extLst>
          </p:cNvPr>
          <p:cNvSpPr txBox="1"/>
          <p:nvPr/>
        </p:nvSpPr>
        <p:spPr>
          <a:xfrm>
            <a:off x="0" y="0"/>
            <a:ext cx="723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V: M</a:t>
            </a:r>
          </a:p>
        </p:txBody>
      </p:sp>
    </p:spTree>
    <p:extLst>
      <p:ext uri="{BB962C8B-B14F-4D97-AF65-F5344CB8AC3E}">
        <p14:creationId xmlns:p14="http://schemas.microsoft.com/office/powerpoint/2010/main" val="1747972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E54B2E-0A74-4751-A399-ABE792A818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D57E2D2-17E9-AC6B-032D-2684B5A99B1B}"/>
              </a:ext>
            </a:extLst>
          </p:cNvPr>
          <p:cNvGrpSpPr/>
          <p:nvPr/>
        </p:nvGrpSpPr>
        <p:grpSpPr>
          <a:xfrm>
            <a:off x="1971675" y="933450"/>
            <a:ext cx="8248650" cy="5924550"/>
            <a:chOff x="1971675" y="933450"/>
            <a:chExt cx="8248650" cy="592455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9C172E10-BE37-CCC4-DF28-DA44BDD44D5E}"/>
                </a:ext>
              </a:extLst>
            </p:cNvPr>
            <p:cNvSpPr/>
            <p:nvPr/>
          </p:nvSpPr>
          <p:spPr>
            <a:xfrm>
              <a:off x="1971675" y="933450"/>
              <a:ext cx="8248650" cy="592455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14FF89E0-602E-90BA-C1BE-0AC77C649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50" t="49860" r="40946" b="25140"/>
            <a:stretch/>
          </p:blipFill>
          <p:spPr>
            <a:xfrm>
              <a:off x="1971675" y="933450"/>
              <a:ext cx="8248650" cy="5924550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BCDFD8D9-3599-37CD-AEE8-946BCC785874}"/>
              </a:ext>
            </a:extLst>
          </p:cNvPr>
          <p:cNvSpPr txBox="1"/>
          <p:nvPr/>
        </p:nvSpPr>
        <p:spPr>
          <a:xfrm>
            <a:off x="0" y="0"/>
            <a:ext cx="552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V: L</a:t>
            </a:r>
          </a:p>
        </p:txBody>
      </p:sp>
    </p:spTree>
    <p:extLst>
      <p:ext uri="{BB962C8B-B14F-4D97-AF65-F5344CB8AC3E}">
        <p14:creationId xmlns:p14="http://schemas.microsoft.com/office/powerpoint/2010/main" val="12147978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841A52-DB6D-45D3-1E2A-D70DDEB53C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D97325FE-6C1B-0CC0-D16E-65983C570C07}"/>
              </a:ext>
            </a:extLst>
          </p:cNvPr>
          <p:cNvGrpSpPr/>
          <p:nvPr/>
        </p:nvGrpSpPr>
        <p:grpSpPr>
          <a:xfrm>
            <a:off x="2019299" y="1533522"/>
            <a:ext cx="8210551" cy="5324477"/>
            <a:chOff x="2019299" y="1533522"/>
            <a:chExt cx="8210551" cy="5324477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76442C7-7161-41A5-0B7D-0B44170F6F3D}"/>
                </a:ext>
              </a:extLst>
            </p:cNvPr>
            <p:cNvSpPr/>
            <p:nvPr/>
          </p:nvSpPr>
          <p:spPr>
            <a:xfrm>
              <a:off x="2019299" y="1533522"/>
              <a:ext cx="8210550" cy="53244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9" name="Picture 18" descr="A screenshot of a video game&#10;&#10;Description automatically generated">
              <a:extLst>
                <a:ext uri="{FF2B5EF4-FFF2-40B4-BE49-F238E27FC236}">
                  <a16:creationId xmlns:a16="http://schemas.microsoft.com/office/drawing/2014/main" id="{FD944C07-08BD-A44D-9D00-BC286789E19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51" t="52392" r="41027" b="25140"/>
            <a:stretch/>
          </p:blipFill>
          <p:spPr>
            <a:xfrm>
              <a:off x="2019300" y="1533524"/>
              <a:ext cx="8210550" cy="5324475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97ED6C76-F277-B570-04D0-1BA194B067EE}"/>
              </a:ext>
            </a:extLst>
          </p:cNvPr>
          <p:cNvSpPr txBox="1"/>
          <p:nvPr/>
        </p:nvSpPr>
        <p:spPr>
          <a:xfrm>
            <a:off x="0" y="0"/>
            <a:ext cx="666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Ks: S</a:t>
            </a:r>
          </a:p>
        </p:txBody>
      </p:sp>
    </p:spTree>
    <p:extLst>
      <p:ext uri="{BB962C8B-B14F-4D97-AF65-F5344CB8AC3E}">
        <p14:creationId xmlns:p14="http://schemas.microsoft.com/office/powerpoint/2010/main" val="1123841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08E924-8AF6-CE65-53D4-FFE7D6E1F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FD4B6F6-6F02-9941-0CBA-E0CFB6AE26D0}"/>
              </a:ext>
            </a:extLst>
          </p:cNvPr>
          <p:cNvGrpSpPr/>
          <p:nvPr/>
        </p:nvGrpSpPr>
        <p:grpSpPr>
          <a:xfrm>
            <a:off x="2019299" y="1533522"/>
            <a:ext cx="8210551" cy="5324478"/>
            <a:chOff x="2019299" y="1533522"/>
            <a:chExt cx="8210551" cy="532447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13DB6D3-7E81-C77E-978E-66B29FEE0A0E}"/>
                </a:ext>
              </a:extLst>
            </p:cNvPr>
            <p:cNvSpPr/>
            <p:nvPr/>
          </p:nvSpPr>
          <p:spPr>
            <a:xfrm>
              <a:off x="2019299" y="1533522"/>
              <a:ext cx="8210550" cy="53244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3" name="Picture 12" descr="A video game screen with a square object&#10;&#10;Description automatically generated">
              <a:extLst>
                <a:ext uri="{FF2B5EF4-FFF2-40B4-BE49-F238E27FC236}">
                  <a16:creationId xmlns:a16="http://schemas.microsoft.com/office/drawing/2014/main" id="{8641D184-025E-ACFD-164C-5F2098488F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49" t="52392" r="41028" b="25140"/>
            <a:stretch/>
          </p:blipFill>
          <p:spPr>
            <a:xfrm>
              <a:off x="2019300" y="1533524"/>
              <a:ext cx="8210550" cy="53244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FF31F55-5103-DA12-596D-5D02E04ED185}"/>
              </a:ext>
            </a:extLst>
          </p:cNvPr>
          <p:cNvSpPr txBox="1"/>
          <p:nvPr/>
        </p:nvSpPr>
        <p:spPr>
          <a:xfrm>
            <a:off x="0" y="0"/>
            <a:ext cx="719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Ks: M</a:t>
            </a:r>
          </a:p>
        </p:txBody>
      </p:sp>
    </p:spTree>
    <p:extLst>
      <p:ext uri="{BB962C8B-B14F-4D97-AF65-F5344CB8AC3E}">
        <p14:creationId xmlns:p14="http://schemas.microsoft.com/office/powerpoint/2010/main" val="3480782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6B004-A819-9B13-096E-D2925E8756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AB4A348-BFE5-114D-3C3C-214358A7BE47}"/>
              </a:ext>
            </a:extLst>
          </p:cNvPr>
          <p:cNvGrpSpPr/>
          <p:nvPr/>
        </p:nvGrpSpPr>
        <p:grpSpPr>
          <a:xfrm>
            <a:off x="2019299" y="1533522"/>
            <a:ext cx="8210551" cy="5324478"/>
            <a:chOff x="2019299" y="1533522"/>
            <a:chExt cx="8210551" cy="532447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04133FD1-2C29-D19A-F1D4-418AACBB4B72}"/>
                </a:ext>
              </a:extLst>
            </p:cNvPr>
            <p:cNvSpPr/>
            <p:nvPr/>
          </p:nvSpPr>
          <p:spPr>
            <a:xfrm>
              <a:off x="2019299" y="1533522"/>
              <a:ext cx="8210550" cy="532447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" name="Picture 2" descr="A green square with a black background&#10;&#10;Description automatically generated">
              <a:extLst>
                <a:ext uri="{FF2B5EF4-FFF2-40B4-BE49-F238E27FC236}">
                  <a16:creationId xmlns:a16="http://schemas.microsoft.com/office/drawing/2014/main" id="{28842CBB-A1C8-E4F1-9130-670A220CB78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249" t="52392" r="41028" b="25140"/>
            <a:stretch/>
          </p:blipFill>
          <p:spPr>
            <a:xfrm>
              <a:off x="2019300" y="1533524"/>
              <a:ext cx="8210550" cy="5324476"/>
            </a:xfrm>
            <a:prstGeom prst="rect">
              <a:avLst/>
            </a:prstGeom>
          </p:spPr>
        </p:pic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E671977-BF60-9FD8-465F-C04B3E4789D2}"/>
              </a:ext>
            </a:extLst>
          </p:cNvPr>
          <p:cNvSpPr txBox="1"/>
          <p:nvPr/>
        </p:nvSpPr>
        <p:spPr>
          <a:xfrm>
            <a:off x="0" y="0"/>
            <a:ext cx="6524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Ks: L</a:t>
            </a:r>
          </a:p>
        </p:txBody>
      </p:sp>
    </p:spTree>
    <p:extLst>
      <p:ext uri="{BB962C8B-B14F-4D97-AF65-F5344CB8AC3E}">
        <p14:creationId xmlns:p14="http://schemas.microsoft.com/office/powerpoint/2010/main" val="40849654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58</Words>
  <Application>Microsoft Office PowerPoint</Application>
  <PresentationFormat>Widescreen</PresentationFormat>
  <Paragraphs>15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Roberge, Laurent O</dc:creator>
  <cp:lastModifiedBy>Roberge, Laurent O</cp:lastModifiedBy>
  <cp:revision>1</cp:revision>
  <dcterms:created xsi:type="dcterms:W3CDTF">2024-11-05T18:49:35Z</dcterms:created>
  <dcterms:modified xsi:type="dcterms:W3CDTF">2024-11-05T20:50:04Z</dcterms:modified>
</cp:coreProperties>
</file>

<file path=docProps/thumbnail.jpeg>
</file>